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58" r:id="rId7"/>
    <p:sldId id="259" r:id="rId8"/>
    <p:sldId id="276" r:id="rId9"/>
    <p:sldId id="277" r:id="rId10"/>
    <p:sldId id="264" r:id="rId11"/>
    <p:sldId id="266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12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307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 anchorCtr="0"/>
          <a:p>
            <a:pPr defTabSz="914400">
              <a:buClrTx/>
              <a:buSzTx/>
              <a:buFontTx/>
              <a:buNone/>
            </a:pPr>
            <a:r>
              <a:rPr lang="zh-CN" altLang="zh-CN" sz="3300" kern="1200" baseline="0">
                <a:latin typeface="+mj-lt"/>
                <a:ea typeface="+mj-ea"/>
                <a:cs typeface="+mj-cs"/>
              </a:rPr>
              <a:t>南方招标采购网供应商操作指南 v</a:t>
            </a:r>
            <a:r>
              <a:rPr lang="en-US" altLang="zh-CN" sz="3300" kern="1200" baseline="0">
                <a:latin typeface="+mj-lt"/>
                <a:ea typeface="+mj-ea"/>
                <a:cs typeface="+mj-cs"/>
              </a:rPr>
              <a:t>2</a:t>
            </a:r>
            <a:r>
              <a:rPr lang="zh-CN" altLang="zh-CN" sz="3300" kern="1200" baseline="0">
                <a:latin typeface="+mj-lt"/>
                <a:ea typeface="+mj-ea"/>
                <a:cs typeface="+mj-cs"/>
              </a:rPr>
              <a:t>.0</a:t>
            </a:r>
            <a:endParaRPr lang="zh-CN" altLang="zh-CN" sz="3300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6146" name="副标题 307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 anchorCtr="0"/>
          <a:p>
            <a:pPr defTabSz="914400">
              <a:buClrTx/>
              <a:buSzTx/>
              <a:buFontTx/>
            </a:pPr>
            <a:r>
              <a:rPr lang="zh-CN" altLang="zh-CN" sz="2800" kern="1200" baseline="0">
                <a:latin typeface="+mn-lt"/>
                <a:ea typeface="+mn-ea"/>
                <a:cs typeface="+mn-cs"/>
              </a:rPr>
              <a:t>（注册登录）</a:t>
            </a:r>
            <a:endParaRPr lang="zh-CN" altLang="zh-CN" sz="2800" kern="1200" baseline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6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438" y="1268413"/>
            <a:ext cx="8747125" cy="44910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3797" r="8684"/>
          <a:stretch>
            <a:fillRect/>
          </a:stretch>
        </p:blipFill>
        <p:spPr>
          <a:xfrm>
            <a:off x="107315" y="908685"/>
            <a:ext cx="9001125" cy="49491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96975"/>
            <a:ext cx="8413750" cy="49704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404813"/>
            <a:ext cx="8704262" cy="5705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538" y="633413"/>
            <a:ext cx="8924925" cy="5591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985" y="89218"/>
            <a:ext cx="4248150" cy="67684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箭头连接符 2"/>
          <p:cNvCxnSpPr/>
          <p:nvPr/>
        </p:nvCxnSpPr>
        <p:spPr>
          <a:xfrm>
            <a:off x="5147945" y="2348865"/>
            <a:ext cx="1008380" cy="432435"/>
          </a:xfrm>
          <a:prstGeom prst="straightConnector1">
            <a:avLst/>
          </a:prstGeom>
          <a:ln w="31750" cap="rnd">
            <a:solidFill>
              <a:srgbClr val="FF0000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4716145" y="3245485"/>
            <a:ext cx="1511935" cy="648335"/>
          </a:xfrm>
          <a:prstGeom prst="straightConnector1">
            <a:avLst/>
          </a:prstGeom>
          <a:ln w="31750" cap="rnd">
            <a:solidFill>
              <a:srgbClr val="FF0000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048000" y="3245400"/>
            <a:ext cx="3048000" cy="38481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28080" y="2708825"/>
            <a:ext cx="304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请务必上传清晰彩色扫描件，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否则无法通过审核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924300" y="5733415"/>
            <a:ext cx="2087880" cy="504190"/>
          </a:xfrm>
          <a:prstGeom prst="straightConnector1">
            <a:avLst/>
          </a:prstGeom>
          <a:ln w="31750" cap="rnd">
            <a:solidFill>
              <a:srgbClr val="FF0000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012180" y="5517430"/>
            <a:ext cx="304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请授权人及被授权人签名或盖章，请勿打字签名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框 1"/>
          <p:cNvSpPr txBox="1"/>
          <p:nvPr/>
        </p:nvSpPr>
        <p:spPr>
          <a:xfrm>
            <a:off x="619760" y="874713"/>
            <a:ext cx="7904480" cy="47694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提交后请联系相关工作人员，在支付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平台服务年费后，审核通过后即可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正常使用。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审核人员： 周小姐/陈小姐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联系手机：17768800676/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联系电话：0751-8705002</a:t>
            </a:r>
            <a:endParaRPr lang="zh-CN" altLang="en-US" sz="38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800">
                <a:latin typeface="Arial" panose="020B0604020202020204" pitchFamily="34" charset="0"/>
                <a:ea typeface="宋体" panose="02010600030101010101" pitchFamily="2" charset="-122"/>
              </a:rPr>
              <a:t>财务开票：邱小姐</a:t>
            </a:r>
            <a:r>
              <a:rPr lang="en-US" altLang="zh-CN" sz="3800">
                <a:latin typeface="Arial" panose="020B0604020202020204" pitchFamily="34" charset="0"/>
                <a:ea typeface="宋体" panose="02010600030101010101" pitchFamily="2" charset="-122"/>
              </a:rPr>
              <a:t>15875102705</a:t>
            </a:r>
            <a:endParaRPr lang="en-US" altLang="zh-CN" sz="3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WPS 演示</Application>
  <PresentationFormat/>
  <Paragraphs>18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1_默认设计模板</vt:lpstr>
      <vt:lpstr>3_默认设计模板</vt:lpstr>
      <vt:lpstr>南方招标采购网供应商操作指南 v1.0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韶关招标采购网代理机构操作指南 v1.0</dc:title>
  <dc:creator>Administrator</dc:creator>
  <cp:lastModifiedBy>王俊</cp:lastModifiedBy>
  <cp:revision>7</cp:revision>
  <dcterms:created xsi:type="dcterms:W3CDTF">2021-03-08T02:14:00Z</dcterms:created>
  <dcterms:modified xsi:type="dcterms:W3CDTF">2025-04-01T07:32:55Z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F0C300E14D4F4953A2A613E154FAF235_12</vt:lpwstr>
  </property>
</Properties>
</file>